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580C-15FE-089D-8C05-C100A308D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C35C2-D54A-5214-DEFD-963A064ED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FB299-87D2-E7D5-3BF5-BA92C0F9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CC98-DF6C-7A5B-576A-41E4E73DA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623F-A4AF-E343-611A-8971D557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41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76A7-36AC-B56C-D08E-F5E38B2E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89A37-99E8-393D-0641-95B6D6F8E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B5218-9521-046F-46F9-D21F7E1F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5C3A3-1E08-9C5E-0274-439EC7C4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8E2D8-101E-89C6-5C33-0969A353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70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543C3-3DFA-DFBA-0769-8AEF55FAF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C87C1-14A9-0E46-1DAA-FB4CA936F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4AA2A-92C0-3BCF-A373-303D268A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7A1F6-88FB-8580-A945-0280EAF5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4FBD-B3D2-9409-B6BD-06DF019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76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52E9-F8A6-906A-920F-2063996B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33E97-840C-2294-63ED-8E3ACEEF4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042BE-741B-F6CF-D349-244F654B8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D5F59-BB98-4698-E100-11D9B186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49736-385F-6229-7E5A-A3145730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7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9803-0F38-B688-187C-239C51FF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E91B8-6CE5-27AB-A10D-077842541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C2593-B31E-9371-E5DD-0C590147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5EC06-B77A-9335-E7CE-5776C541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12BC5-3704-60F6-83DA-1E4D48F4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82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2838-ADAE-3119-EA57-B218BBFD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081C-58A6-0429-B542-F071D09C4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94706-A17F-6DFE-921E-E23269CA2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BDEC8-F9E5-D9AC-DEBB-9E4A5FBA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F7305-E4CD-D82A-5614-CBE2D494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7E639-F11E-A80E-FFAF-07DE09EB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00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7C2A-9CC3-65C7-05B6-231457CE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4DA9D-D043-601C-86E6-CBDB64022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7DD65-0335-C0BB-3325-B3FFCBF22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A769F-F366-8E2B-7FF3-C857D6B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35C5C-F927-E986-495F-047E1276F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FED11-EC34-B3B0-91FA-6D8F7FD2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64AD0-EC8A-A82D-65DE-BDACDAFC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A4BA2A-3781-FD04-3AF8-61E5B187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146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F174-D724-5121-449F-EDBE201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FAD04-8F09-1FF8-45BC-C5DFB9F9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98A9A-CE5E-E1D8-299A-1363CAD5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6CFFD-B7C8-0532-5996-825829DD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40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7CA87-7877-C189-C03E-E0489251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24B1A-6392-7094-6D59-142BC16B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57405-10FD-27D2-9725-F9EE3CA7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58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AF11-B396-98EC-04A3-FB89C6458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6ABB5-9A0D-646A-AB45-70EE154DF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C3091-202B-7F44-0B56-6347392E5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3D2DC-B71D-7F7D-C328-2D685941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071F-751C-5C1A-504A-43AA9639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6097-B4D8-1698-BA9E-65D27352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58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D72A-492D-05F3-4087-F13D8B1B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2DE65-7951-2577-EA95-9FDC33C2F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C5026-1706-5132-498D-DC3247FDC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BAF10-A8C8-674B-E5D8-8EC87559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2D442-3016-ABBE-AFD6-6A4DD1DC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E3375-40F7-D9CB-F8C1-67A96242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48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39AD7-C39A-9FFA-7B6C-23EEA0D6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F02BE-DF68-3FB7-C641-DA62AB11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8BA-F382-9EBC-9D04-7E6AAE454A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05450-AFB7-0CBF-9220-9FF0F2F86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12603-072D-026B-2D51-538E50D21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72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A2F2-5AEE-F238-BC7B-12C3C7F85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67595-3715-C3E9-26FE-AC54F121E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AAEC7-3754-2DAE-B25F-C89100F6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CCE8-F9BA-36E9-4159-D2B47BE4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C9D98-7781-C832-1802-8475B3861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116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1056-B183-8112-723B-11FE5DEB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6724D-E637-6014-BCCD-FAE385EC3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56198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732E-2401-0267-E0EE-AADDD6E1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8B692-7A2B-F8F0-DA83-440A8B48E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856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CC67-01CF-D055-CBAE-FABDB6EC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94170-6923-E45D-81C2-F4D056699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6272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9AB9-36E1-C63E-2760-9CBC6F32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36011-4210-081E-3714-595E1549C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18815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43DA-4E76-5BF8-18DC-729181E5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A6583-D981-A0C0-05D5-DA17C3738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79047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Khanishk Narra</dc:creator>
  <cp:lastModifiedBy>Khanishk Narra</cp:lastModifiedBy>
  <cp:revision>2</cp:revision>
  <dcterms:created xsi:type="dcterms:W3CDTF">2024-07-31T17:00:09Z</dcterms:created>
  <dcterms:modified xsi:type="dcterms:W3CDTF">2024-08-31T05:37:19Z</dcterms:modified>
</cp:coreProperties>
</file>